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5" r:id="rId2"/>
    <p:sldId id="262" r:id="rId3"/>
    <p:sldId id="261" r:id="rId4"/>
    <p:sldId id="258" r:id="rId5"/>
    <p:sldId id="266" r:id="rId6"/>
    <p:sldId id="259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F6354-6CE8-4B27-B2FE-AA3F2DD89FFF}" type="datetimeFigureOut">
              <a:rPr lang="es-MX" smtClean="0"/>
              <a:pPr/>
              <a:t>22/11/2018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8377E-7E24-4A1F-A128-8A715ED3BFF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62627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7EEB6-6C4F-4D8D-84FA-AD043D9EF11F}" type="datetimeFigureOut">
              <a:rPr lang="es-MX" smtClean="0"/>
              <a:pPr/>
              <a:t>22/11/2018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AFF50-1A40-4480-B386-8C0022957FC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69209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AF7C-CA1B-4D94-8BB7-B00180A8C060}" type="slidenum">
              <a:rPr lang="es-MX" smtClean="0"/>
              <a:pPr/>
              <a:t>1</a:t>
            </a:fld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910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D231-7C7F-44D8-B0E8-7DC308C88902}" type="datetimeFigureOut">
              <a:rPr lang="es-MX" smtClean="0"/>
              <a:pPr/>
              <a:t>22/11/2018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BC53-F134-415A-8062-8BFCD18D6D0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D231-7C7F-44D8-B0E8-7DC308C88902}" type="datetimeFigureOut">
              <a:rPr lang="es-MX" smtClean="0"/>
              <a:pPr/>
              <a:t>22/11/2018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BC53-F134-415A-8062-8BFCD18D6D0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D231-7C7F-44D8-B0E8-7DC308C88902}" type="datetimeFigureOut">
              <a:rPr lang="es-MX" smtClean="0"/>
              <a:pPr/>
              <a:t>22/11/2018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BC53-F134-415A-8062-8BFCD18D6D0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D231-7C7F-44D8-B0E8-7DC308C88902}" type="datetimeFigureOut">
              <a:rPr lang="es-MX" smtClean="0"/>
              <a:pPr/>
              <a:t>22/11/2018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BC53-F134-415A-8062-8BFCD18D6D0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D231-7C7F-44D8-B0E8-7DC308C88902}" type="datetimeFigureOut">
              <a:rPr lang="es-MX" smtClean="0"/>
              <a:pPr/>
              <a:t>22/11/2018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BC53-F134-415A-8062-8BFCD18D6D0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D231-7C7F-44D8-B0E8-7DC308C88902}" type="datetimeFigureOut">
              <a:rPr lang="es-MX" smtClean="0"/>
              <a:pPr/>
              <a:t>22/11/2018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BC53-F134-415A-8062-8BFCD18D6D0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D231-7C7F-44D8-B0E8-7DC308C88902}" type="datetimeFigureOut">
              <a:rPr lang="es-MX" smtClean="0"/>
              <a:pPr/>
              <a:t>22/11/2018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BC53-F134-415A-8062-8BFCD18D6D0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D231-7C7F-44D8-B0E8-7DC308C88902}" type="datetimeFigureOut">
              <a:rPr lang="es-MX" smtClean="0"/>
              <a:pPr/>
              <a:t>22/11/2018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BC53-F134-415A-8062-8BFCD18D6D0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D231-7C7F-44D8-B0E8-7DC308C88902}" type="datetimeFigureOut">
              <a:rPr lang="es-MX" smtClean="0"/>
              <a:pPr/>
              <a:t>22/11/2018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BC53-F134-415A-8062-8BFCD18D6D0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D231-7C7F-44D8-B0E8-7DC308C88902}" type="datetimeFigureOut">
              <a:rPr lang="es-MX" smtClean="0"/>
              <a:pPr/>
              <a:t>22/11/2018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BC53-F134-415A-8062-8BFCD18D6D0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D231-7C7F-44D8-B0E8-7DC308C88902}" type="datetimeFigureOut">
              <a:rPr lang="es-MX" smtClean="0"/>
              <a:pPr/>
              <a:t>22/11/2018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BC53-F134-415A-8062-8BFCD18D6D0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1D231-7C7F-44D8-B0E8-7DC308C88902}" type="datetimeFigureOut">
              <a:rPr lang="es-MX" smtClean="0"/>
              <a:pPr/>
              <a:t>22/11/2018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ABC53-F134-415A-8062-8BFCD18D6D0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vh.veracruz.gob.mx/ovh/index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934338"/>
            <a:ext cx="1085850" cy="69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87" y="2852936"/>
            <a:ext cx="8590026" cy="290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t="23530" r="19662" b="62990"/>
          <a:stretch/>
        </p:blipFill>
        <p:spPr bwMode="auto">
          <a:xfrm>
            <a:off x="0" y="55621"/>
            <a:ext cx="9144000" cy="121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276987" y="1052736"/>
            <a:ext cx="8687500" cy="1470025"/>
          </a:xfrm>
        </p:spPr>
        <p:txBody>
          <a:bodyPr/>
          <a:lstStyle/>
          <a:p>
            <a:r>
              <a:rPr lang="es-MX" dirty="0" smtClean="0"/>
              <a:t>PROCEDIMIENTO PARA ELABORAR LINEA DE CAPTURA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78" y="5900267"/>
            <a:ext cx="1993109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DATOS A CONSIDERAR PARA LA CAPTURA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2332037"/>
            <a:ext cx="8435280" cy="4525963"/>
          </a:xfrm>
        </p:spPr>
        <p:txBody>
          <a:bodyPr/>
          <a:lstStyle/>
          <a:p>
            <a:r>
              <a:rPr lang="es-MX" dirty="0" smtClean="0"/>
              <a:t>1-NOMBRE  DEL ALUMNO</a:t>
            </a:r>
          </a:p>
          <a:p>
            <a:r>
              <a:rPr lang="es-MX" dirty="0" smtClean="0"/>
              <a:t>2-CONCEPTO DE PAGO</a:t>
            </a:r>
          </a:p>
          <a:p>
            <a:r>
              <a:rPr lang="es-MX" dirty="0" smtClean="0"/>
              <a:t>3-SELECCIONAR OPDS, QUE SON LOS TECNOLOGICOS</a:t>
            </a:r>
          </a:p>
          <a:p>
            <a:r>
              <a:rPr lang="es-MX" dirty="0" smtClean="0"/>
              <a:t>4.-SE </a:t>
            </a:r>
            <a:r>
              <a:rPr lang="es-MX" dirty="0" smtClean="0"/>
              <a:t>SELECCIONA </a:t>
            </a:r>
            <a:r>
              <a:rPr lang="es-MX" dirty="0" smtClean="0"/>
              <a:t>EL INSTITUTO TECNOLOGICO        SUPERIOR DE PANUCO</a:t>
            </a:r>
          </a:p>
          <a:p>
            <a:r>
              <a:rPr lang="es-MX" dirty="0" smtClean="0"/>
              <a:t>5.- SE ELABORA LA LINEA DE CAPTURA 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6554" y="908720"/>
            <a:ext cx="9036496" cy="1143000"/>
          </a:xfrm>
        </p:spPr>
        <p:txBody>
          <a:bodyPr>
            <a:normAutofit/>
          </a:bodyPr>
          <a:lstStyle/>
          <a:p>
            <a:r>
              <a:rPr lang="es-MX" sz="2000" b="1" dirty="0" smtClean="0"/>
              <a:t>INFORMACION NECESARIA PARA EL LLENADO </a:t>
            </a:r>
            <a:endParaRPr lang="es-MX" sz="2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44824"/>
            <a:ext cx="8964488" cy="501317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s-MX" sz="4800" dirty="0" smtClean="0"/>
              <a:t>1- MATRICULA</a:t>
            </a:r>
          </a:p>
          <a:p>
            <a:pPr>
              <a:lnSpc>
                <a:spcPct val="120000"/>
              </a:lnSpc>
            </a:pPr>
            <a:r>
              <a:rPr lang="es-MX" sz="4800" dirty="0" smtClean="0"/>
              <a:t>2- NOMBRE Y APELLIDOS</a:t>
            </a:r>
          </a:p>
          <a:p>
            <a:pPr>
              <a:lnSpc>
                <a:spcPct val="120000"/>
              </a:lnSpc>
            </a:pPr>
            <a:r>
              <a:rPr lang="es-MX" sz="4800" dirty="0" smtClean="0"/>
              <a:t>3- EN OBSERVACION SE PUEDE PONER LO QUE SE ESTA PAGANDO(EJEMPLO: REINSCRIPCION,CARTA PASANTE,CERTIFICADO ECT.)</a:t>
            </a:r>
          </a:p>
          <a:p>
            <a:pPr>
              <a:lnSpc>
                <a:spcPct val="120000"/>
              </a:lnSpc>
            </a:pPr>
            <a:r>
              <a:rPr lang="es-MX" sz="4800" dirty="0" smtClean="0"/>
              <a:t>SE SELECCIONA EL TECNOLOGICO DE PANUCO</a:t>
            </a:r>
          </a:p>
          <a:p>
            <a:pPr>
              <a:lnSpc>
                <a:spcPct val="120000"/>
              </a:lnSpc>
            </a:pPr>
            <a:r>
              <a:rPr lang="es-MX" sz="4800" dirty="0" smtClean="0"/>
              <a:t>REFERENCIA SIEMPRE SALE ITS</a:t>
            </a:r>
          </a:p>
          <a:p>
            <a:pPr>
              <a:lnSpc>
                <a:spcPct val="120000"/>
              </a:lnSpc>
            </a:pPr>
            <a:r>
              <a:rPr lang="es-MX" sz="4800" dirty="0" smtClean="0"/>
              <a:t>CONCEPTO DE PAGO ( SE TOMA LO QUE SE VAYA A PAGAR).</a:t>
            </a:r>
          </a:p>
          <a:p>
            <a:pPr>
              <a:lnSpc>
                <a:spcPct val="120000"/>
              </a:lnSpc>
            </a:pPr>
            <a:r>
              <a:rPr lang="es-MX" sz="4800" dirty="0" smtClean="0"/>
              <a:t>SE DA OPCION DE VER CARRITO,</a:t>
            </a:r>
          </a:p>
          <a:p>
            <a:pPr>
              <a:lnSpc>
                <a:spcPct val="120000"/>
              </a:lnSpc>
            </a:pPr>
            <a:r>
              <a:rPr lang="es-MX" sz="4800" dirty="0" smtClean="0"/>
              <a:t>CONTINUAR</a:t>
            </a:r>
          </a:p>
          <a:p>
            <a:pPr>
              <a:lnSpc>
                <a:spcPct val="120000"/>
              </a:lnSpc>
            </a:pPr>
            <a:r>
              <a:rPr lang="es-MX" sz="4800" dirty="0" smtClean="0"/>
              <a:t>AGREGAR AL CARRITO,</a:t>
            </a:r>
          </a:p>
          <a:p>
            <a:pPr>
              <a:lnSpc>
                <a:spcPct val="120000"/>
              </a:lnSpc>
            </a:pPr>
            <a:r>
              <a:rPr lang="es-MX" sz="4800" dirty="0" smtClean="0"/>
              <a:t>SE DA OTRA PANTALLA DONDE SE REVISAR CON CIUDADO LOS CONCEPTOS DEL PAGO, COMO NOMBRE,TECNOLOGICO,Y CANTIDAD A PAGAR</a:t>
            </a:r>
          </a:p>
          <a:p>
            <a:pPr>
              <a:lnSpc>
                <a:spcPct val="120000"/>
              </a:lnSpc>
            </a:pPr>
            <a:r>
              <a:rPr lang="es-MX" sz="4800" dirty="0" smtClean="0"/>
              <a:t>SE DA LA OPCION DEL  PAGO Y SE MANDA IMPRIMIR</a:t>
            </a:r>
          </a:p>
          <a:p>
            <a:pPr>
              <a:lnSpc>
                <a:spcPct val="120000"/>
              </a:lnSpc>
            </a:pPr>
            <a:r>
              <a:rPr lang="es-MX" sz="4800" dirty="0" smtClean="0"/>
              <a:t>LA LINEA DE CAPTURA TIENE VIGENCIA DE UNA SEMANA Y BIENES INDICADO EN QUE BANCO SE PAGA.</a:t>
            </a:r>
          </a:p>
          <a:p>
            <a:pPr>
              <a:lnSpc>
                <a:spcPct val="120000"/>
              </a:lnSpc>
            </a:pPr>
            <a:r>
              <a:rPr lang="es-MX" sz="4800" dirty="0" smtClean="0"/>
              <a:t>SI DUDAS  AL MOMENTO QUE GENERAS LA LINEA DE CAPTURO O TE EQUIVOCASTE AL LLENADO</a:t>
            </a:r>
          </a:p>
          <a:p>
            <a:pPr>
              <a:lnSpc>
                <a:spcPct val="120000"/>
              </a:lnSpc>
              <a:buNone/>
            </a:pPr>
            <a:r>
              <a:rPr lang="es-MX" sz="4800" dirty="0" smtClean="0"/>
              <a:t>         SIMPLEMENTE NO PAGUES ESA LINEA DE CAPTURA Y GENERA OTRA CHECANDO LA INFORMACION QUE VAYAS CAPTURANDO Y TENIENDO CIUDADO DE  ESCOGER AL INSTITUTO TECNOLOGICO SUPERIOR DE PANUCO, YA QUE SI TE EQUIVOCAS AL  SELECCIONAR EL TECNOLOGICO Y PAGAS, SERA DIFICIL Y </a:t>
            </a:r>
            <a:r>
              <a:rPr lang="es-MX" sz="4800" dirty="0" smtClean="0"/>
              <a:t>TARDADA </a:t>
            </a:r>
            <a:r>
              <a:rPr lang="es-MX" sz="4800" dirty="0" smtClean="0"/>
              <a:t>LA DEVOLUCION.  </a:t>
            </a:r>
          </a:p>
          <a:p>
            <a:pPr>
              <a:lnSpc>
                <a:spcPct val="120000"/>
              </a:lnSpc>
              <a:buNone/>
            </a:pPr>
            <a:r>
              <a:rPr lang="es-MX" sz="4800" dirty="0" smtClean="0"/>
              <a:t>         DESPUES DE HACER EL PAGO TIENES QUE PASAR  AL DEPARTAAMENTO   DE  RECUROS FINANCIEROS , AREA INGRESOS  PROPIOS , A ENTREGAR LA HOJA SELLADA POR EL BANCO PARA SACAR COPIAS Y TE  SELLEN CON   SELLO DEL TECNOLOGICO, Y TE PUEDAN RECIBIR  EN SERVICIOS ESCOLARES .</a:t>
            </a:r>
          </a:p>
          <a:p>
            <a:pPr>
              <a:lnSpc>
                <a:spcPct val="120000"/>
              </a:lnSpc>
              <a:buNone/>
            </a:pPr>
            <a:endParaRPr lang="es-MX" sz="7200" b="1" dirty="0"/>
          </a:p>
          <a:p>
            <a:pPr>
              <a:lnSpc>
                <a:spcPct val="120000"/>
              </a:lnSpc>
              <a:buNone/>
            </a:pPr>
            <a:r>
              <a:rPr lang="es-MX" sz="7200" b="1" dirty="0" smtClean="0"/>
              <a:t>NOTA: TU COMPROBANTE TIENE UNA SEMANA DE VIGENCIA </a:t>
            </a:r>
          </a:p>
          <a:p>
            <a:pPr>
              <a:lnSpc>
                <a:spcPct val="120000"/>
              </a:lnSpc>
              <a:buNone/>
            </a:pPr>
            <a:r>
              <a:rPr lang="es-MX" sz="4800" dirty="0" smtClean="0"/>
              <a:t>              </a:t>
            </a:r>
            <a:endParaRPr lang="es-MX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t="23530" r="19662" b="62990"/>
          <a:stretch/>
        </p:blipFill>
        <p:spPr bwMode="auto">
          <a:xfrm>
            <a:off x="0" y="0"/>
            <a:ext cx="9144000" cy="121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22958" cy="1224136"/>
          </a:xfrm>
        </p:spPr>
        <p:txBody>
          <a:bodyPr>
            <a:normAutofit fontScale="90000"/>
          </a:bodyPr>
          <a:lstStyle/>
          <a:p>
            <a:r>
              <a:rPr lang="es-MX" sz="2200" b="1" dirty="0" smtClean="0"/>
              <a:t>BUSCAR EN </a:t>
            </a:r>
            <a:r>
              <a:rPr lang="es-MX" sz="2200" b="1" dirty="0"/>
              <a:t>OFICINA VIRTUAL DE HACIENDA DEL ESTADO DE VERACRUZ</a:t>
            </a:r>
            <a:r>
              <a:rPr lang="es-MX" sz="2200" b="1" dirty="0" smtClean="0"/>
              <a:t>  </a:t>
            </a:r>
            <a:r>
              <a:rPr lang="es-MX" sz="2700" dirty="0">
                <a:hlinkClick r:id="rId2"/>
              </a:rPr>
              <a:t>http://</a:t>
            </a:r>
            <a:r>
              <a:rPr lang="es-MX" sz="2700" dirty="0" smtClean="0">
                <a:hlinkClick r:id="rId2"/>
              </a:rPr>
              <a:t>ovh.veracruz.gob.mx/ovh/index.jsp</a:t>
            </a:r>
            <a:r>
              <a:rPr lang="es-MX" sz="2700" dirty="0" smtClean="0"/>
              <a:t/>
            </a:r>
            <a:br>
              <a:rPr lang="es-MX" sz="2700" dirty="0" smtClean="0"/>
            </a:br>
            <a:endParaRPr lang="es-MX" sz="27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t="23530" r="19662" b="62990"/>
          <a:stretch/>
        </p:blipFill>
        <p:spPr bwMode="auto">
          <a:xfrm>
            <a:off x="0" y="55621"/>
            <a:ext cx="9144000" cy="92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628801"/>
            <a:ext cx="9144000" cy="5229200"/>
          </a:xfrm>
          <a:prstGeom prst="rect">
            <a:avLst/>
          </a:prstGeom>
        </p:spPr>
      </p:pic>
      <p:sp>
        <p:nvSpPr>
          <p:cNvPr id="6" name="5 Flecha derecha"/>
          <p:cNvSpPr/>
          <p:nvPr/>
        </p:nvSpPr>
        <p:spPr>
          <a:xfrm>
            <a:off x="251520" y="4941168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00200"/>
            <a:ext cx="8784975" cy="45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215008"/>
          </a:xfrm>
        </p:spPr>
        <p:txBody>
          <a:bodyPr>
            <a:noAutofit/>
          </a:bodyPr>
          <a:lstStyle/>
          <a:p>
            <a:r>
              <a:rPr lang="es-MX" sz="3200" b="1" dirty="0" smtClean="0"/>
              <a:t>SELECCIONAR EL TECNOLOGICO DE PANUCO</a:t>
            </a:r>
            <a:endParaRPr lang="es-MX" sz="3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64" y="1844824"/>
            <a:ext cx="8820472" cy="481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t="23530" r="19662" b="62990"/>
          <a:stretch/>
        </p:blipFill>
        <p:spPr bwMode="auto">
          <a:xfrm>
            <a:off x="0" y="55621"/>
            <a:ext cx="9144000" cy="121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Flecha derecha"/>
          <p:cNvSpPr/>
          <p:nvPr/>
        </p:nvSpPr>
        <p:spPr>
          <a:xfrm rot="10800000">
            <a:off x="4716014" y="5206245"/>
            <a:ext cx="648074" cy="235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84976" cy="1143000"/>
          </a:xfrm>
        </p:spPr>
        <p:txBody>
          <a:bodyPr>
            <a:normAutofit/>
          </a:bodyPr>
          <a:lstStyle/>
          <a:p>
            <a:r>
              <a:rPr lang="es-MX" sz="2800" b="1" dirty="0" smtClean="0"/>
              <a:t>SE VA CAPTURANDO LA INFORMACION SOLICITADA…..</a:t>
            </a:r>
            <a:endParaRPr lang="es-MX" sz="2800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t="23530" r="19662" b="62990"/>
          <a:stretch/>
        </p:blipFill>
        <p:spPr bwMode="auto">
          <a:xfrm>
            <a:off x="0" y="55621"/>
            <a:ext cx="9144000" cy="121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52736"/>
            <a:ext cx="9036496" cy="1215008"/>
          </a:xfrm>
        </p:spPr>
        <p:txBody>
          <a:bodyPr>
            <a:normAutofit/>
          </a:bodyPr>
          <a:lstStyle/>
          <a:p>
            <a:r>
              <a:rPr lang="es-MX" sz="2800" b="1" dirty="0" smtClean="0"/>
              <a:t>SE VA CAPTURANDO LA INFORMACION SOLICITADA….</a:t>
            </a:r>
            <a:endParaRPr lang="es-MX" sz="28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2060848"/>
            <a:ext cx="80461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t="23530" r="19662" b="62990"/>
          <a:stretch/>
        </p:blipFill>
        <p:spPr bwMode="auto">
          <a:xfrm>
            <a:off x="0" y="55621"/>
            <a:ext cx="9144000" cy="121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smtClean="0"/>
              <a:t>GENERA COMPROBANTE DE PAGO </a:t>
            </a:r>
            <a:endParaRPr lang="es-MX" sz="3200" b="1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96448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t="23530" r="19662" b="62990"/>
          <a:stretch/>
        </p:blipFill>
        <p:spPr bwMode="auto">
          <a:xfrm>
            <a:off x="0" y="55621"/>
            <a:ext cx="9144000" cy="121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308</Words>
  <Application>Microsoft Office PowerPoint</Application>
  <PresentationFormat>Presentación en pantalla (4:3)</PresentationFormat>
  <Paragraphs>32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PROCEDIMIENTO PARA ELABORAR LINEA DE CAPTURA</vt:lpstr>
      <vt:lpstr>DATOS A CONSIDERAR PARA LA CAPTURA</vt:lpstr>
      <vt:lpstr>INFORMACION NECESARIA PARA EL LLENADO </vt:lpstr>
      <vt:lpstr>BUSCAR EN OFICINA VIRTUAL DE HACIENDA DEL ESTADO DE VERACRUZ  http://ovh.veracruz.gob.mx/ovh/index.jsp </vt:lpstr>
      <vt:lpstr>Presentación de PowerPoint</vt:lpstr>
      <vt:lpstr>SELECCIONAR EL TECNOLOGICO DE PANUCO</vt:lpstr>
      <vt:lpstr>SE VA CAPTURANDO LA INFORMACION SOLICITADA…..</vt:lpstr>
      <vt:lpstr>SE VA CAPTURANDO LA INFORMACION SOLICITADA….</vt:lpstr>
      <vt:lpstr>GENERA COMPROBANTE DE PAGO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PROCEDIMIENTO PARA ELABORAR LINEA DE CAPTURA</dc:title>
  <dc:creator>ingresos</dc:creator>
  <cp:lastModifiedBy>pcone</cp:lastModifiedBy>
  <cp:revision>32</cp:revision>
  <dcterms:created xsi:type="dcterms:W3CDTF">2014-12-01T23:27:31Z</dcterms:created>
  <dcterms:modified xsi:type="dcterms:W3CDTF">2018-11-22T20:09:47Z</dcterms:modified>
</cp:coreProperties>
</file>